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Livvic Bold" panose="020B0604020202020204" charset="0"/>
      <p:regular r:id="rId14"/>
    </p:embeddedFont>
    <p:embeddedFont>
      <p:font typeface="Open Sans" panose="020B0606030504020204" pitchFamily="34" charset="0"/>
      <p:regular r:id="rId15"/>
    </p:embeddedFont>
    <p:embeddedFont>
      <p:font typeface="Public Sans" panose="020B0604020202020204" charset="0"/>
      <p:regular r:id="rId16"/>
    </p:embeddedFont>
    <p:embeddedFont>
      <p:font typeface="Public Sans Medium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14.png"/><Relationship Id="rId5" Type="http://schemas.openxmlformats.org/officeDocument/2006/relationships/image" Target="../media/image18.svg"/><Relationship Id="rId10" Type="http://schemas.openxmlformats.org/officeDocument/2006/relationships/image" Target="../media/image13.png"/><Relationship Id="rId4" Type="http://schemas.openxmlformats.org/officeDocument/2006/relationships/image" Target="../media/image17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1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svg"/><Relationship Id="rId7" Type="http://schemas.openxmlformats.org/officeDocument/2006/relationships/image" Target="../media/image10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3.svg"/><Relationship Id="rId10" Type="http://schemas.openxmlformats.org/officeDocument/2006/relationships/image" Target="../media/image14.png"/><Relationship Id="rId4" Type="http://schemas.openxmlformats.org/officeDocument/2006/relationships/image" Target="../media/image32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0318" y="9627778"/>
            <a:ext cx="18690345" cy="908323"/>
            <a:chOff x="0" y="0"/>
            <a:chExt cx="4922560" cy="2392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22560" cy="239229"/>
            </a:xfrm>
            <a:custGeom>
              <a:avLst/>
              <a:gdLst/>
              <a:ahLst/>
              <a:cxnLst/>
              <a:rect l="l" t="t" r="r" b="b"/>
              <a:pathLst>
                <a:path w="4922560" h="239229">
                  <a:moveTo>
                    <a:pt x="0" y="0"/>
                  </a:moveTo>
                  <a:lnTo>
                    <a:pt x="4922560" y="0"/>
                  </a:lnTo>
                  <a:lnTo>
                    <a:pt x="4922560" y="239229"/>
                  </a:lnTo>
                  <a:lnTo>
                    <a:pt x="0" y="239229"/>
                  </a:lnTo>
                  <a:close/>
                </a:path>
              </a:pathLst>
            </a:custGeom>
            <a:solidFill>
              <a:srgbClr val="C4A58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22560" cy="277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-156633" y="1630631"/>
            <a:ext cx="7608881" cy="8237962"/>
          </a:xfrm>
          <a:custGeom>
            <a:avLst/>
            <a:gdLst/>
            <a:ahLst/>
            <a:cxnLst/>
            <a:rect l="l" t="t" r="r" b="b"/>
            <a:pathLst>
              <a:path w="7608881" h="8237962">
                <a:moveTo>
                  <a:pt x="7608881" y="0"/>
                </a:moveTo>
                <a:lnTo>
                  <a:pt x="0" y="0"/>
                </a:lnTo>
                <a:lnTo>
                  <a:pt x="0" y="8237962"/>
                </a:lnTo>
                <a:lnTo>
                  <a:pt x="7608881" y="8237962"/>
                </a:lnTo>
                <a:lnTo>
                  <a:pt x="760888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278633" y="1573481"/>
            <a:ext cx="9797163" cy="4992576"/>
            <a:chOff x="0" y="0"/>
            <a:chExt cx="2580323" cy="13149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80323" cy="1314917"/>
            </a:xfrm>
            <a:custGeom>
              <a:avLst/>
              <a:gdLst/>
              <a:ahLst/>
              <a:cxnLst/>
              <a:rect l="l" t="t" r="r" b="b"/>
              <a:pathLst>
                <a:path w="2580323" h="1314917">
                  <a:moveTo>
                    <a:pt x="26077" y="0"/>
                  </a:moveTo>
                  <a:lnTo>
                    <a:pt x="2554246" y="0"/>
                  </a:lnTo>
                  <a:cubicBezTo>
                    <a:pt x="2568648" y="0"/>
                    <a:pt x="2580323" y="11675"/>
                    <a:pt x="2580323" y="26077"/>
                  </a:cubicBezTo>
                  <a:lnTo>
                    <a:pt x="2580323" y="1288840"/>
                  </a:lnTo>
                  <a:cubicBezTo>
                    <a:pt x="2580323" y="1303242"/>
                    <a:pt x="2568648" y="1314917"/>
                    <a:pt x="2554246" y="1314917"/>
                  </a:cubicBezTo>
                  <a:lnTo>
                    <a:pt x="26077" y="1314917"/>
                  </a:lnTo>
                  <a:cubicBezTo>
                    <a:pt x="11675" y="1314917"/>
                    <a:pt x="0" y="1303242"/>
                    <a:pt x="0" y="1288840"/>
                  </a:cubicBezTo>
                  <a:lnTo>
                    <a:pt x="0" y="26077"/>
                  </a:lnTo>
                  <a:cubicBezTo>
                    <a:pt x="0" y="11675"/>
                    <a:pt x="11675" y="0"/>
                    <a:pt x="2607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580323" cy="13530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5722319" y="6677219"/>
            <a:ext cx="12664036" cy="3007709"/>
          </a:xfrm>
          <a:custGeom>
            <a:avLst/>
            <a:gdLst/>
            <a:ahLst/>
            <a:cxnLst/>
            <a:rect l="l" t="t" r="r" b="b"/>
            <a:pathLst>
              <a:path w="12664036" h="3007709">
                <a:moveTo>
                  <a:pt x="0" y="0"/>
                </a:moveTo>
                <a:lnTo>
                  <a:pt x="12664036" y="0"/>
                </a:lnTo>
                <a:lnTo>
                  <a:pt x="12664036" y="3007709"/>
                </a:lnTo>
                <a:lnTo>
                  <a:pt x="0" y="30077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147108" y="915307"/>
            <a:ext cx="2874372" cy="2476751"/>
          </a:xfrm>
          <a:custGeom>
            <a:avLst/>
            <a:gdLst/>
            <a:ahLst/>
            <a:cxnLst/>
            <a:rect l="l" t="t" r="r" b="b"/>
            <a:pathLst>
              <a:path w="2874372" h="2476751">
                <a:moveTo>
                  <a:pt x="0" y="0"/>
                </a:moveTo>
                <a:lnTo>
                  <a:pt x="2874372" y="0"/>
                </a:lnTo>
                <a:lnTo>
                  <a:pt x="2874372" y="2476751"/>
                </a:lnTo>
                <a:lnTo>
                  <a:pt x="0" y="24767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467068" y="444337"/>
            <a:ext cx="1951508" cy="3087421"/>
          </a:xfrm>
          <a:custGeom>
            <a:avLst/>
            <a:gdLst/>
            <a:ahLst/>
            <a:cxnLst/>
            <a:rect l="l" t="t" r="r" b="b"/>
            <a:pathLst>
              <a:path w="1951508" h="3087421">
                <a:moveTo>
                  <a:pt x="0" y="0"/>
                </a:moveTo>
                <a:lnTo>
                  <a:pt x="1951507" y="0"/>
                </a:lnTo>
                <a:lnTo>
                  <a:pt x="1951507" y="3087422"/>
                </a:lnTo>
                <a:lnTo>
                  <a:pt x="0" y="308742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147823" y="5111493"/>
            <a:ext cx="811119" cy="811119"/>
          </a:xfrm>
          <a:custGeom>
            <a:avLst/>
            <a:gdLst/>
            <a:ahLst/>
            <a:cxnLst/>
            <a:rect l="l" t="t" r="r" b="b"/>
            <a:pathLst>
              <a:path w="811119" h="811119">
                <a:moveTo>
                  <a:pt x="0" y="0"/>
                </a:moveTo>
                <a:lnTo>
                  <a:pt x="811118" y="0"/>
                </a:lnTo>
                <a:lnTo>
                  <a:pt x="811118" y="811119"/>
                </a:lnTo>
                <a:lnTo>
                  <a:pt x="0" y="81111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7880482" y="3027092"/>
            <a:ext cx="8347710" cy="1326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73"/>
              </a:lnSpc>
            </a:pPr>
            <a:r>
              <a:rPr lang="en-US" sz="9099" b="1" spc="-163">
                <a:solidFill>
                  <a:srgbClr val="9D6D4B"/>
                </a:solidFill>
                <a:latin typeface="Livvic Bold"/>
                <a:ea typeface="Livvic Bold"/>
                <a:cs typeface="Livvic Bold"/>
                <a:sym typeface="Livvic Bold"/>
              </a:rPr>
              <a:t>BROOKLYN 99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414357" y="4567298"/>
            <a:ext cx="7052711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Episode 1 - Season 1 - Minute: 6:35 - 8:07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161884" y="1244163"/>
            <a:ext cx="7278707" cy="9245470"/>
          </a:xfrm>
          <a:custGeom>
            <a:avLst/>
            <a:gdLst/>
            <a:ahLst/>
            <a:cxnLst/>
            <a:rect l="l" t="t" r="r" b="b"/>
            <a:pathLst>
              <a:path w="7278707" h="9245470">
                <a:moveTo>
                  <a:pt x="0" y="0"/>
                </a:moveTo>
                <a:lnTo>
                  <a:pt x="7278707" y="0"/>
                </a:lnTo>
                <a:lnTo>
                  <a:pt x="7278707" y="9245470"/>
                </a:lnTo>
                <a:lnTo>
                  <a:pt x="0" y="9245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055065" y="2274895"/>
            <a:ext cx="10223482" cy="2679999"/>
            <a:chOff x="0" y="0"/>
            <a:chExt cx="2692604" cy="7058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92604" cy="705843"/>
            </a:xfrm>
            <a:custGeom>
              <a:avLst/>
              <a:gdLst/>
              <a:ahLst/>
              <a:cxnLst/>
              <a:rect l="l" t="t" r="r" b="b"/>
              <a:pathLst>
                <a:path w="2692604" h="705843">
                  <a:moveTo>
                    <a:pt x="24990" y="0"/>
                  </a:moveTo>
                  <a:lnTo>
                    <a:pt x="2667614" y="0"/>
                  </a:lnTo>
                  <a:cubicBezTo>
                    <a:pt x="2681416" y="0"/>
                    <a:pt x="2692604" y="11188"/>
                    <a:pt x="2692604" y="24990"/>
                  </a:cubicBezTo>
                  <a:lnTo>
                    <a:pt x="2692604" y="680853"/>
                  </a:lnTo>
                  <a:cubicBezTo>
                    <a:pt x="2692604" y="694655"/>
                    <a:pt x="2681416" y="705843"/>
                    <a:pt x="2667614" y="705843"/>
                  </a:cubicBezTo>
                  <a:lnTo>
                    <a:pt x="24990" y="705843"/>
                  </a:lnTo>
                  <a:cubicBezTo>
                    <a:pt x="11188" y="705843"/>
                    <a:pt x="0" y="694655"/>
                    <a:pt x="0" y="680853"/>
                  </a:cubicBezTo>
                  <a:lnTo>
                    <a:pt x="0" y="24990"/>
                  </a:lnTo>
                  <a:cubicBezTo>
                    <a:pt x="0" y="11188"/>
                    <a:pt x="11188" y="0"/>
                    <a:pt x="2499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692604" cy="7439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92165" y="688047"/>
            <a:ext cx="2704179" cy="2704179"/>
          </a:xfrm>
          <a:custGeom>
            <a:avLst/>
            <a:gdLst/>
            <a:ahLst/>
            <a:cxnLst/>
            <a:rect l="l" t="t" r="r" b="b"/>
            <a:pathLst>
              <a:path w="2704179" h="2704179">
                <a:moveTo>
                  <a:pt x="0" y="0"/>
                </a:moveTo>
                <a:lnTo>
                  <a:pt x="2704179" y="0"/>
                </a:lnTo>
                <a:lnTo>
                  <a:pt x="2704179" y="2704179"/>
                </a:lnTo>
                <a:lnTo>
                  <a:pt x="0" y="27041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545673" y="2398990"/>
            <a:ext cx="9732874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Tell me about your detective squad.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23816" y="3340403"/>
            <a:ext cx="8397279" cy="149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037"/>
              </a:lnSpc>
              <a:spcBef>
                <a:spcPct val="0"/>
              </a:spcBef>
            </a:pPr>
            <a:r>
              <a:rPr lang="en-US" sz="431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 fale sobre o seu esquadrão de detetives.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3055065" y="6383284"/>
            <a:ext cx="14855129" cy="2875016"/>
            <a:chOff x="0" y="0"/>
            <a:chExt cx="3912462" cy="75720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12462" cy="757206"/>
            </a:xfrm>
            <a:custGeom>
              <a:avLst/>
              <a:gdLst/>
              <a:ahLst/>
              <a:cxnLst/>
              <a:rect l="l" t="t" r="r" b="b"/>
              <a:pathLst>
                <a:path w="3912462" h="757206">
                  <a:moveTo>
                    <a:pt x="17198" y="0"/>
                  </a:moveTo>
                  <a:lnTo>
                    <a:pt x="3895264" y="0"/>
                  </a:lnTo>
                  <a:cubicBezTo>
                    <a:pt x="3904762" y="0"/>
                    <a:pt x="3912462" y="7700"/>
                    <a:pt x="3912462" y="17198"/>
                  </a:cubicBezTo>
                  <a:lnTo>
                    <a:pt x="3912462" y="740007"/>
                  </a:lnTo>
                  <a:cubicBezTo>
                    <a:pt x="3912462" y="744569"/>
                    <a:pt x="3910650" y="748943"/>
                    <a:pt x="3907425" y="752169"/>
                  </a:cubicBezTo>
                  <a:cubicBezTo>
                    <a:pt x="3904199" y="755394"/>
                    <a:pt x="3899825" y="757206"/>
                    <a:pt x="3895264" y="757206"/>
                  </a:cubicBezTo>
                  <a:lnTo>
                    <a:pt x="17198" y="757206"/>
                  </a:lnTo>
                  <a:cubicBezTo>
                    <a:pt x="7700" y="757206"/>
                    <a:pt x="0" y="749506"/>
                    <a:pt x="0" y="740007"/>
                  </a:cubicBezTo>
                  <a:lnTo>
                    <a:pt x="0" y="17198"/>
                  </a:lnTo>
                  <a:cubicBezTo>
                    <a:pt x="0" y="12637"/>
                    <a:pt x="1812" y="8263"/>
                    <a:pt x="5037" y="5037"/>
                  </a:cubicBezTo>
                  <a:cubicBezTo>
                    <a:pt x="8263" y="1812"/>
                    <a:pt x="12637" y="0"/>
                    <a:pt x="1719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912462" cy="7953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881784" y="4954894"/>
            <a:ext cx="2663889" cy="2926848"/>
          </a:xfrm>
          <a:custGeom>
            <a:avLst/>
            <a:gdLst/>
            <a:ahLst/>
            <a:cxnLst/>
            <a:rect l="l" t="t" r="r" b="b"/>
            <a:pathLst>
              <a:path w="2663889" h="2926848">
                <a:moveTo>
                  <a:pt x="0" y="0"/>
                </a:moveTo>
                <a:lnTo>
                  <a:pt x="2663889" y="0"/>
                </a:lnTo>
                <a:lnTo>
                  <a:pt x="2663889" y="2926848"/>
                </a:lnTo>
                <a:lnTo>
                  <a:pt x="0" y="29268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3435592" y="6414762"/>
            <a:ext cx="14094075" cy="1406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3"/>
              </a:lnSpc>
            </a:pPr>
            <a:r>
              <a:rPr lang="en-US" sz="403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Well, Scully, Hitchcock, and Daniels. They're pretty much worthless, but they make good coffee.    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791200" y="8011292"/>
            <a:ext cx="11919885" cy="12146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865"/>
              </a:lnSpc>
            </a:pPr>
            <a:r>
              <a:rPr lang="en-US" sz="347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7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347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Scully, Hitchcock e Daniels. </a:t>
            </a:r>
          </a:p>
          <a:p>
            <a:pPr algn="r">
              <a:lnSpc>
                <a:spcPts val="4865"/>
              </a:lnSpc>
            </a:pPr>
            <a:r>
              <a:rPr lang="en-US" sz="347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Eles</a:t>
            </a:r>
            <a:r>
              <a:rPr lang="en-US" sz="347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7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347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7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347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7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inúteis</a:t>
            </a:r>
            <a:r>
              <a:rPr lang="en-US" sz="347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mas </a:t>
            </a:r>
            <a:r>
              <a:rPr lang="en-US" sz="347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fazem</a:t>
            </a:r>
            <a:r>
              <a:rPr lang="en-US" sz="347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um café </a:t>
            </a:r>
            <a:r>
              <a:rPr lang="en-US" sz="347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gostoso</a:t>
            </a:r>
            <a:r>
              <a:rPr lang="en-US" sz="347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37078" y="4531091"/>
            <a:ext cx="9918180" cy="5231840"/>
          </a:xfrm>
          <a:custGeom>
            <a:avLst/>
            <a:gdLst/>
            <a:ahLst/>
            <a:cxnLst/>
            <a:rect l="l" t="t" r="r" b="b"/>
            <a:pathLst>
              <a:path w="9918180" h="5231840">
                <a:moveTo>
                  <a:pt x="0" y="0"/>
                </a:moveTo>
                <a:lnTo>
                  <a:pt x="9918181" y="0"/>
                </a:lnTo>
                <a:lnTo>
                  <a:pt x="9918181" y="5231840"/>
                </a:lnTo>
                <a:lnTo>
                  <a:pt x="0" y="52318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959108" y="1607837"/>
            <a:ext cx="6009402" cy="2070852"/>
            <a:chOff x="0" y="0"/>
            <a:chExt cx="1582723" cy="5454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82723" cy="545410"/>
            </a:xfrm>
            <a:custGeom>
              <a:avLst/>
              <a:gdLst/>
              <a:ahLst/>
              <a:cxnLst/>
              <a:rect l="l" t="t" r="r" b="b"/>
              <a:pathLst>
                <a:path w="1582723" h="545410">
                  <a:moveTo>
                    <a:pt x="42514" y="0"/>
                  </a:moveTo>
                  <a:lnTo>
                    <a:pt x="1540209" y="0"/>
                  </a:lnTo>
                  <a:cubicBezTo>
                    <a:pt x="1563689" y="0"/>
                    <a:pt x="1582723" y="19034"/>
                    <a:pt x="1582723" y="42514"/>
                  </a:cubicBezTo>
                  <a:lnTo>
                    <a:pt x="1582723" y="502896"/>
                  </a:lnTo>
                  <a:cubicBezTo>
                    <a:pt x="1582723" y="526375"/>
                    <a:pt x="1563689" y="545410"/>
                    <a:pt x="1540209" y="545410"/>
                  </a:cubicBezTo>
                  <a:lnTo>
                    <a:pt x="42514" y="545410"/>
                  </a:lnTo>
                  <a:cubicBezTo>
                    <a:pt x="19034" y="545410"/>
                    <a:pt x="0" y="526375"/>
                    <a:pt x="0" y="502896"/>
                  </a:cubicBezTo>
                  <a:lnTo>
                    <a:pt x="0" y="42514"/>
                  </a:lnTo>
                  <a:cubicBezTo>
                    <a:pt x="0" y="19034"/>
                    <a:pt x="19034" y="0"/>
                    <a:pt x="4251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582723" cy="583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4682929" y="3307652"/>
            <a:ext cx="2799005" cy="6521954"/>
          </a:xfrm>
          <a:custGeom>
            <a:avLst/>
            <a:gdLst/>
            <a:ahLst/>
            <a:cxnLst/>
            <a:rect l="l" t="t" r="r" b="b"/>
            <a:pathLst>
              <a:path w="2799005" h="6521954">
                <a:moveTo>
                  <a:pt x="0" y="0"/>
                </a:moveTo>
                <a:lnTo>
                  <a:pt x="2799006" y="0"/>
                </a:lnTo>
                <a:lnTo>
                  <a:pt x="2799006" y="6521954"/>
                </a:lnTo>
                <a:lnTo>
                  <a:pt x="0" y="65219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220318" y="9694453"/>
            <a:ext cx="18690345" cy="778762"/>
            <a:chOff x="0" y="0"/>
            <a:chExt cx="4922560" cy="20510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22560" cy="205106"/>
            </a:xfrm>
            <a:custGeom>
              <a:avLst/>
              <a:gdLst/>
              <a:ahLst/>
              <a:cxnLst/>
              <a:rect l="l" t="t" r="r" b="b"/>
              <a:pathLst>
                <a:path w="4922560" h="205106">
                  <a:moveTo>
                    <a:pt x="0" y="0"/>
                  </a:moveTo>
                  <a:lnTo>
                    <a:pt x="4922560" y="0"/>
                  </a:lnTo>
                  <a:lnTo>
                    <a:pt x="4922560" y="205106"/>
                  </a:lnTo>
                  <a:lnTo>
                    <a:pt x="0" y="205106"/>
                  </a:lnTo>
                  <a:close/>
                </a:path>
              </a:pathLst>
            </a:custGeom>
            <a:solidFill>
              <a:srgbClr val="C4A58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22560" cy="2432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750679" y="1028700"/>
            <a:ext cx="2992074" cy="9737519"/>
          </a:xfrm>
          <a:custGeom>
            <a:avLst/>
            <a:gdLst/>
            <a:ahLst/>
            <a:cxnLst/>
            <a:rect l="l" t="t" r="r" b="b"/>
            <a:pathLst>
              <a:path w="2992074" h="9737519">
                <a:moveTo>
                  <a:pt x="0" y="0"/>
                </a:moveTo>
                <a:lnTo>
                  <a:pt x="2992074" y="0"/>
                </a:lnTo>
                <a:lnTo>
                  <a:pt x="2992074" y="9737519"/>
                </a:lnTo>
                <a:lnTo>
                  <a:pt x="0" y="973751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23141" y="1028700"/>
            <a:ext cx="811119" cy="811119"/>
          </a:xfrm>
          <a:custGeom>
            <a:avLst/>
            <a:gdLst/>
            <a:ahLst/>
            <a:cxnLst/>
            <a:rect l="l" t="t" r="r" b="b"/>
            <a:pathLst>
              <a:path w="811119" h="811119">
                <a:moveTo>
                  <a:pt x="0" y="0"/>
                </a:moveTo>
                <a:lnTo>
                  <a:pt x="811118" y="0"/>
                </a:lnTo>
                <a:lnTo>
                  <a:pt x="811118" y="811119"/>
                </a:lnTo>
                <a:lnTo>
                  <a:pt x="0" y="8111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4452523" y="255747"/>
            <a:ext cx="2704179" cy="2704179"/>
          </a:xfrm>
          <a:custGeom>
            <a:avLst/>
            <a:gdLst/>
            <a:ahLst/>
            <a:cxnLst/>
            <a:rect l="l" t="t" r="r" b="b"/>
            <a:pathLst>
              <a:path w="2704179" h="2704179">
                <a:moveTo>
                  <a:pt x="0" y="0"/>
                </a:moveTo>
                <a:lnTo>
                  <a:pt x="2704179" y="0"/>
                </a:lnTo>
                <a:lnTo>
                  <a:pt x="2704179" y="2704179"/>
                </a:lnTo>
                <a:lnTo>
                  <a:pt x="0" y="270417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7311295" y="1753459"/>
            <a:ext cx="3065423" cy="873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09"/>
              </a:lnSpc>
            </a:pPr>
            <a:r>
              <a:rPr lang="en-US" sz="507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Copy that.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264387" y="2683825"/>
            <a:ext cx="4224661" cy="720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976"/>
              </a:lnSpc>
              <a:spcBef>
                <a:spcPct val="0"/>
              </a:spcBef>
            </a:pPr>
            <a:r>
              <a:rPr lang="en-US" sz="426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Entendido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4742753" y="5686374"/>
            <a:ext cx="11367369" cy="3457626"/>
            <a:chOff x="0" y="0"/>
            <a:chExt cx="2993875" cy="91065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993875" cy="910651"/>
            </a:xfrm>
            <a:custGeom>
              <a:avLst/>
              <a:gdLst/>
              <a:ahLst/>
              <a:cxnLst/>
              <a:rect l="l" t="t" r="r" b="b"/>
              <a:pathLst>
                <a:path w="2993875" h="910651">
                  <a:moveTo>
                    <a:pt x="22475" y="0"/>
                  </a:moveTo>
                  <a:lnTo>
                    <a:pt x="2971400" y="0"/>
                  </a:lnTo>
                  <a:cubicBezTo>
                    <a:pt x="2977361" y="0"/>
                    <a:pt x="2983077" y="2368"/>
                    <a:pt x="2987292" y="6583"/>
                  </a:cubicBezTo>
                  <a:cubicBezTo>
                    <a:pt x="2991507" y="10798"/>
                    <a:pt x="2993875" y="16514"/>
                    <a:pt x="2993875" y="22475"/>
                  </a:cubicBezTo>
                  <a:lnTo>
                    <a:pt x="2993875" y="888175"/>
                  </a:lnTo>
                  <a:cubicBezTo>
                    <a:pt x="2993875" y="900588"/>
                    <a:pt x="2983812" y="910651"/>
                    <a:pt x="2971400" y="910651"/>
                  </a:cubicBezTo>
                  <a:lnTo>
                    <a:pt x="22475" y="910651"/>
                  </a:lnTo>
                  <a:cubicBezTo>
                    <a:pt x="10062" y="910651"/>
                    <a:pt x="0" y="900588"/>
                    <a:pt x="0" y="888175"/>
                  </a:cubicBezTo>
                  <a:lnTo>
                    <a:pt x="0" y="22475"/>
                  </a:lnTo>
                  <a:cubicBezTo>
                    <a:pt x="0" y="10062"/>
                    <a:pt x="10062" y="0"/>
                    <a:pt x="2247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993875" cy="9487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5394550" y="3762462"/>
            <a:ext cx="2663889" cy="2926848"/>
          </a:xfrm>
          <a:custGeom>
            <a:avLst/>
            <a:gdLst/>
            <a:ahLst/>
            <a:cxnLst/>
            <a:rect l="l" t="t" r="r" b="b"/>
            <a:pathLst>
              <a:path w="2663889" h="2926848">
                <a:moveTo>
                  <a:pt x="0" y="0"/>
                </a:moveTo>
                <a:lnTo>
                  <a:pt x="2663889" y="0"/>
                </a:lnTo>
                <a:lnTo>
                  <a:pt x="2663889" y="2926848"/>
                </a:lnTo>
                <a:lnTo>
                  <a:pt x="0" y="29268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4665063" y="5731637"/>
            <a:ext cx="11136958" cy="1588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8"/>
              </a:lnSpc>
            </a:pPr>
            <a:r>
              <a:rPr lang="en-US" sz="455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Now the good ones. Rosa Diaz. Tough, smart, hard to read, and really scary.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292694" y="7430985"/>
            <a:ext cx="10509327" cy="131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306"/>
              </a:lnSpc>
            </a:pPr>
            <a:r>
              <a:rPr lang="en-US" sz="379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Agora os bons. Rosa Diaz. Durona, esperta, difícil de decifrar e muito assustadora.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93817" y="879278"/>
            <a:ext cx="13794389" cy="2407940"/>
            <a:chOff x="0" y="0"/>
            <a:chExt cx="3633090" cy="6341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33090" cy="634190"/>
            </a:xfrm>
            <a:custGeom>
              <a:avLst/>
              <a:gdLst/>
              <a:ahLst/>
              <a:cxnLst/>
              <a:rect l="l" t="t" r="r" b="b"/>
              <a:pathLst>
                <a:path w="3633090" h="634190">
                  <a:moveTo>
                    <a:pt x="18521" y="0"/>
                  </a:moveTo>
                  <a:lnTo>
                    <a:pt x="3614569" y="0"/>
                  </a:lnTo>
                  <a:cubicBezTo>
                    <a:pt x="3619481" y="0"/>
                    <a:pt x="3624192" y="1951"/>
                    <a:pt x="3627666" y="5425"/>
                  </a:cubicBezTo>
                  <a:cubicBezTo>
                    <a:pt x="3631139" y="8898"/>
                    <a:pt x="3633090" y="13609"/>
                    <a:pt x="3633090" y="18521"/>
                  </a:cubicBezTo>
                  <a:lnTo>
                    <a:pt x="3633090" y="615669"/>
                  </a:lnTo>
                  <a:cubicBezTo>
                    <a:pt x="3633090" y="625898"/>
                    <a:pt x="3624798" y="634190"/>
                    <a:pt x="3614569" y="634190"/>
                  </a:cubicBezTo>
                  <a:lnTo>
                    <a:pt x="18521" y="634190"/>
                  </a:lnTo>
                  <a:cubicBezTo>
                    <a:pt x="13609" y="634190"/>
                    <a:pt x="8898" y="632239"/>
                    <a:pt x="5425" y="628765"/>
                  </a:cubicBezTo>
                  <a:cubicBezTo>
                    <a:pt x="1951" y="625292"/>
                    <a:pt x="0" y="620581"/>
                    <a:pt x="0" y="615669"/>
                  </a:cubicBezTo>
                  <a:lnTo>
                    <a:pt x="0" y="18521"/>
                  </a:lnTo>
                  <a:cubicBezTo>
                    <a:pt x="0" y="13609"/>
                    <a:pt x="1951" y="8898"/>
                    <a:pt x="5425" y="5425"/>
                  </a:cubicBezTo>
                  <a:cubicBezTo>
                    <a:pt x="8898" y="1951"/>
                    <a:pt x="13609" y="0"/>
                    <a:pt x="1852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633090" cy="6722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300491" y="1593067"/>
            <a:ext cx="7438901" cy="8972358"/>
          </a:xfrm>
          <a:custGeom>
            <a:avLst/>
            <a:gdLst/>
            <a:ahLst/>
            <a:cxnLst/>
            <a:rect l="l" t="t" r="r" b="b"/>
            <a:pathLst>
              <a:path w="7438901" h="8972358">
                <a:moveTo>
                  <a:pt x="0" y="0"/>
                </a:moveTo>
                <a:lnTo>
                  <a:pt x="7438901" y="0"/>
                </a:lnTo>
                <a:lnTo>
                  <a:pt x="7438901" y="8972358"/>
                </a:lnTo>
                <a:lnTo>
                  <a:pt x="0" y="89723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680911" y="1050044"/>
            <a:ext cx="11020416" cy="852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89"/>
              </a:lnSpc>
            </a:pPr>
            <a:r>
              <a:rPr lang="en-US" sz="499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Tell me who has me for Secret Santa.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380117" y="1970932"/>
            <a:ext cx="10808090" cy="71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94"/>
              </a:lnSpc>
              <a:spcBef>
                <a:spcPct val="0"/>
              </a:spcBef>
            </a:pPr>
            <a:r>
              <a:rPr lang="en-US" sz="421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 diga quem me pegou no amigo secreto.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474164" y="5785211"/>
            <a:ext cx="13770012" cy="3724303"/>
            <a:chOff x="0" y="0"/>
            <a:chExt cx="3626670" cy="98088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626670" cy="980887"/>
            </a:xfrm>
            <a:custGeom>
              <a:avLst/>
              <a:gdLst/>
              <a:ahLst/>
              <a:cxnLst/>
              <a:rect l="l" t="t" r="r" b="b"/>
              <a:pathLst>
                <a:path w="3626670" h="980887">
                  <a:moveTo>
                    <a:pt x="18554" y="0"/>
                  </a:moveTo>
                  <a:lnTo>
                    <a:pt x="3608116" y="0"/>
                  </a:lnTo>
                  <a:cubicBezTo>
                    <a:pt x="3613037" y="0"/>
                    <a:pt x="3617756" y="1955"/>
                    <a:pt x="3621236" y="5434"/>
                  </a:cubicBezTo>
                  <a:cubicBezTo>
                    <a:pt x="3624715" y="8914"/>
                    <a:pt x="3626670" y="13633"/>
                    <a:pt x="3626670" y="18554"/>
                  </a:cubicBezTo>
                  <a:lnTo>
                    <a:pt x="3626670" y="962333"/>
                  </a:lnTo>
                  <a:cubicBezTo>
                    <a:pt x="3626670" y="972580"/>
                    <a:pt x="3618363" y="980887"/>
                    <a:pt x="3608116" y="980887"/>
                  </a:cubicBezTo>
                  <a:lnTo>
                    <a:pt x="18554" y="980887"/>
                  </a:lnTo>
                  <a:cubicBezTo>
                    <a:pt x="8307" y="980887"/>
                    <a:pt x="0" y="972580"/>
                    <a:pt x="0" y="962333"/>
                  </a:cubicBezTo>
                  <a:lnTo>
                    <a:pt x="0" y="18554"/>
                  </a:lnTo>
                  <a:cubicBezTo>
                    <a:pt x="0" y="8307"/>
                    <a:pt x="8307" y="0"/>
                    <a:pt x="1855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626670" cy="10189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93558" y="5983996"/>
            <a:ext cx="13007769" cy="1732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48"/>
              </a:lnSpc>
            </a:pPr>
            <a:r>
              <a:rPr lang="en-US" sz="496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No! That takes all the fun out of it. It's Scully. He got you a scarf. I'll make him return it.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82437" y="8017317"/>
            <a:ext cx="12300491" cy="1240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0"/>
              </a:lnSpc>
            </a:pPr>
            <a:r>
              <a:rPr lang="en-US" sz="359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Não! Isso tira toda graça da brincadeira. Foi o Scully. Ele comprou um cachecol para você. Vou fazer ele devolver.</a:t>
            </a:r>
          </a:p>
        </p:txBody>
      </p:sp>
      <p:sp>
        <p:nvSpPr>
          <p:cNvPr id="13" name="Freeform 13"/>
          <p:cNvSpPr/>
          <p:nvPr/>
        </p:nvSpPr>
        <p:spPr>
          <a:xfrm>
            <a:off x="149851" y="174039"/>
            <a:ext cx="2531060" cy="2700163"/>
          </a:xfrm>
          <a:custGeom>
            <a:avLst/>
            <a:gdLst/>
            <a:ahLst/>
            <a:cxnLst/>
            <a:rect l="l" t="t" r="r" b="b"/>
            <a:pathLst>
              <a:path w="2531060" h="2700163">
                <a:moveTo>
                  <a:pt x="0" y="0"/>
                </a:moveTo>
                <a:lnTo>
                  <a:pt x="2531060" y="0"/>
                </a:lnTo>
                <a:lnTo>
                  <a:pt x="2531060" y="2700163"/>
                </a:lnTo>
                <a:lnTo>
                  <a:pt x="0" y="27001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25144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701327" y="4816951"/>
            <a:ext cx="2318614" cy="2464589"/>
          </a:xfrm>
          <a:custGeom>
            <a:avLst/>
            <a:gdLst/>
            <a:ahLst/>
            <a:cxnLst/>
            <a:rect l="l" t="t" r="r" b="b"/>
            <a:pathLst>
              <a:path w="2318614" h="2464589">
                <a:moveTo>
                  <a:pt x="0" y="0"/>
                </a:moveTo>
                <a:lnTo>
                  <a:pt x="2318614" y="0"/>
                </a:lnTo>
                <a:lnTo>
                  <a:pt x="2318614" y="2464589"/>
                </a:lnTo>
                <a:lnTo>
                  <a:pt x="0" y="24645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19" r="-38156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22681" y="1054605"/>
            <a:ext cx="7384054" cy="3313594"/>
          </a:xfrm>
          <a:custGeom>
            <a:avLst/>
            <a:gdLst/>
            <a:ahLst/>
            <a:cxnLst/>
            <a:rect l="l" t="t" r="r" b="b"/>
            <a:pathLst>
              <a:path w="7384054" h="3313594">
                <a:moveTo>
                  <a:pt x="0" y="0"/>
                </a:moveTo>
                <a:lnTo>
                  <a:pt x="7384054" y="0"/>
                </a:lnTo>
                <a:lnTo>
                  <a:pt x="7384054" y="3313594"/>
                </a:lnTo>
                <a:lnTo>
                  <a:pt x="0" y="3313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735096" y="4368199"/>
            <a:ext cx="14524204" cy="4645993"/>
            <a:chOff x="0" y="0"/>
            <a:chExt cx="3825305" cy="122363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25304" cy="1223636"/>
            </a:xfrm>
            <a:custGeom>
              <a:avLst/>
              <a:gdLst/>
              <a:ahLst/>
              <a:cxnLst/>
              <a:rect l="l" t="t" r="r" b="b"/>
              <a:pathLst>
                <a:path w="3825304" h="1223636">
                  <a:moveTo>
                    <a:pt x="17590" y="0"/>
                  </a:moveTo>
                  <a:lnTo>
                    <a:pt x="3807714" y="0"/>
                  </a:lnTo>
                  <a:cubicBezTo>
                    <a:pt x="3812380" y="0"/>
                    <a:pt x="3816854" y="1853"/>
                    <a:pt x="3820152" y="5152"/>
                  </a:cubicBezTo>
                  <a:cubicBezTo>
                    <a:pt x="3823451" y="8451"/>
                    <a:pt x="3825304" y="12925"/>
                    <a:pt x="3825304" y="17590"/>
                  </a:cubicBezTo>
                  <a:lnTo>
                    <a:pt x="3825304" y="1206046"/>
                  </a:lnTo>
                  <a:cubicBezTo>
                    <a:pt x="3825304" y="1210711"/>
                    <a:pt x="3823451" y="1215185"/>
                    <a:pt x="3820152" y="1218484"/>
                  </a:cubicBezTo>
                  <a:cubicBezTo>
                    <a:pt x="3816854" y="1221783"/>
                    <a:pt x="3812380" y="1223636"/>
                    <a:pt x="3807714" y="1223636"/>
                  </a:cubicBezTo>
                  <a:lnTo>
                    <a:pt x="17590" y="1223636"/>
                  </a:lnTo>
                  <a:cubicBezTo>
                    <a:pt x="12925" y="1223636"/>
                    <a:pt x="8451" y="1221783"/>
                    <a:pt x="5152" y="1218484"/>
                  </a:cubicBezTo>
                  <a:cubicBezTo>
                    <a:pt x="1853" y="1215185"/>
                    <a:pt x="0" y="1210711"/>
                    <a:pt x="0" y="1206046"/>
                  </a:cubicBezTo>
                  <a:lnTo>
                    <a:pt x="0" y="17590"/>
                  </a:lnTo>
                  <a:cubicBezTo>
                    <a:pt x="0" y="12925"/>
                    <a:pt x="1853" y="8451"/>
                    <a:pt x="5152" y="5152"/>
                  </a:cubicBezTo>
                  <a:cubicBezTo>
                    <a:pt x="8451" y="1853"/>
                    <a:pt x="12925" y="0"/>
                    <a:pt x="1759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825305" cy="12617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20318" y="9694453"/>
            <a:ext cx="18690345" cy="778762"/>
            <a:chOff x="0" y="0"/>
            <a:chExt cx="4922560" cy="20510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22560" cy="205106"/>
            </a:xfrm>
            <a:custGeom>
              <a:avLst/>
              <a:gdLst/>
              <a:ahLst/>
              <a:cxnLst/>
              <a:rect l="l" t="t" r="r" b="b"/>
              <a:pathLst>
                <a:path w="4922560" h="205106">
                  <a:moveTo>
                    <a:pt x="0" y="0"/>
                  </a:moveTo>
                  <a:lnTo>
                    <a:pt x="4922560" y="0"/>
                  </a:lnTo>
                  <a:lnTo>
                    <a:pt x="4922560" y="205106"/>
                  </a:lnTo>
                  <a:lnTo>
                    <a:pt x="0" y="205106"/>
                  </a:lnTo>
                  <a:close/>
                </a:path>
              </a:pathLst>
            </a:custGeom>
            <a:solidFill>
              <a:srgbClr val="C4A58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22560" cy="2432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859865" y="1045080"/>
            <a:ext cx="6009402" cy="2070852"/>
            <a:chOff x="0" y="0"/>
            <a:chExt cx="1582723" cy="54541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82723" cy="545410"/>
            </a:xfrm>
            <a:custGeom>
              <a:avLst/>
              <a:gdLst/>
              <a:ahLst/>
              <a:cxnLst/>
              <a:rect l="l" t="t" r="r" b="b"/>
              <a:pathLst>
                <a:path w="1582723" h="545410">
                  <a:moveTo>
                    <a:pt x="42514" y="0"/>
                  </a:moveTo>
                  <a:lnTo>
                    <a:pt x="1540209" y="0"/>
                  </a:lnTo>
                  <a:cubicBezTo>
                    <a:pt x="1563689" y="0"/>
                    <a:pt x="1582723" y="19034"/>
                    <a:pt x="1582723" y="42514"/>
                  </a:cubicBezTo>
                  <a:lnTo>
                    <a:pt x="1582723" y="502896"/>
                  </a:lnTo>
                  <a:cubicBezTo>
                    <a:pt x="1582723" y="526375"/>
                    <a:pt x="1563689" y="545410"/>
                    <a:pt x="1540209" y="545410"/>
                  </a:cubicBezTo>
                  <a:lnTo>
                    <a:pt x="42514" y="545410"/>
                  </a:lnTo>
                  <a:cubicBezTo>
                    <a:pt x="19034" y="545410"/>
                    <a:pt x="0" y="526375"/>
                    <a:pt x="0" y="502896"/>
                  </a:cubicBezTo>
                  <a:lnTo>
                    <a:pt x="0" y="42514"/>
                  </a:lnTo>
                  <a:cubicBezTo>
                    <a:pt x="0" y="19034"/>
                    <a:pt x="19034" y="0"/>
                    <a:pt x="4251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582723" cy="583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1309613" y="1207413"/>
            <a:ext cx="3796629" cy="873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09"/>
              </a:lnSpc>
            </a:pPr>
            <a:r>
              <a:rPr lang="en-US" sz="507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Yes, you will.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165144" y="2121068"/>
            <a:ext cx="4224661" cy="720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976"/>
              </a:lnSpc>
              <a:spcBef>
                <a:spcPct val="0"/>
              </a:spcBef>
            </a:pPr>
            <a:r>
              <a:rPr lang="en-US" sz="426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Sim, você vai.</a:t>
            </a:r>
          </a:p>
        </p:txBody>
      </p:sp>
      <p:sp>
        <p:nvSpPr>
          <p:cNvPr id="14" name="Freeform 14"/>
          <p:cNvSpPr/>
          <p:nvPr/>
        </p:nvSpPr>
        <p:spPr>
          <a:xfrm>
            <a:off x="8641205" y="1714"/>
            <a:ext cx="2531060" cy="2700163"/>
          </a:xfrm>
          <a:custGeom>
            <a:avLst/>
            <a:gdLst/>
            <a:ahLst/>
            <a:cxnLst/>
            <a:rect l="l" t="t" r="r" b="b"/>
            <a:pathLst>
              <a:path w="2531060" h="2700163">
                <a:moveTo>
                  <a:pt x="0" y="0"/>
                </a:moveTo>
                <a:lnTo>
                  <a:pt x="2531060" y="0"/>
                </a:lnTo>
                <a:lnTo>
                  <a:pt x="2531060" y="2700163"/>
                </a:lnTo>
                <a:lnTo>
                  <a:pt x="0" y="27001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25144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214491" y="4690134"/>
            <a:ext cx="13384488" cy="2226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25"/>
              </a:lnSpc>
            </a:pPr>
            <a:r>
              <a:rPr lang="en-US" sz="423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Charles Boyle. He's a grinder. Not the most brilliant detective, but he works harder than anyone else. He's not physically gifted.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734260" y="6840061"/>
            <a:ext cx="13135007" cy="1762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710"/>
              </a:lnSpc>
            </a:pPr>
            <a:r>
              <a:rPr lang="en-US" sz="336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Charles Boyle. Ele é esforçado. </a:t>
            </a:r>
          </a:p>
          <a:p>
            <a:pPr algn="r">
              <a:lnSpc>
                <a:spcPts val="4710"/>
              </a:lnSpc>
            </a:pPr>
            <a:r>
              <a:rPr lang="en-US" sz="336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Não é o detetive mais brilhante, mas ele trabalha mais duro que qualquer um. Ele não é fisicamente dotado.</a:t>
            </a:r>
          </a:p>
        </p:txBody>
      </p:sp>
      <p:sp>
        <p:nvSpPr>
          <p:cNvPr id="17" name="Freeform 17"/>
          <p:cNvSpPr/>
          <p:nvPr/>
        </p:nvSpPr>
        <p:spPr>
          <a:xfrm>
            <a:off x="550602" y="3115932"/>
            <a:ext cx="2663889" cy="2926848"/>
          </a:xfrm>
          <a:custGeom>
            <a:avLst/>
            <a:gdLst/>
            <a:ahLst/>
            <a:cxnLst/>
            <a:rect l="l" t="t" r="r" b="b"/>
            <a:pathLst>
              <a:path w="2663889" h="2926848">
                <a:moveTo>
                  <a:pt x="0" y="0"/>
                </a:moveTo>
                <a:lnTo>
                  <a:pt x="2663889" y="0"/>
                </a:lnTo>
                <a:lnTo>
                  <a:pt x="2663889" y="2926848"/>
                </a:lnTo>
                <a:lnTo>
                  <a:pt x="0" y="29268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0318" y="9694453"/>
            <a:ext cx="18690345" cy="778762"/>
            <a:chOff x="0" y="0"/>
            <a:chExt cx="4922560" cy="2051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22560" cy="205106"/>
            </a:xfrm>
            <a:custGeom>
              <a:avLst/>
              <a:gdLst/>
              <a:ahLst/>
              <a:cxnLst/>
              <a:rect l="l" t="t" r="r" b="b"/>
              <a:pathLst>
                <a:path w="4922560" h="205106">
                  <a:moveTo>
                    <a:pt x="0" y="0"/>
                  </a:moveTo>
                  <a:lnTo>
                    <a:pt x="4922560" y="0"/>
                  </a:lnTo>
                  <a:lnTo>
                    <a:pt x="4922560" y="205106"/>
                  </a:lnTo>
                  <a:lnTo>
                    <a:pt x="0" y="205106"/>
                  </a:lnTo>
                  <a:close/>
                </a:path>
              </a:pathLst>
            </a:custGeom>
            <a:solidFill>
              <a:srgbClr val="C4A58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22560" cy="2432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52538" y="671695"/>
            <a:ext cx="14863390" cy="3542764"/>
            <a:chOff x="0" y="0"/>
            <a:chExt cx="3914638" cy="9330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14637" cy="933074"/>
            </a:xfrm>
            <a:custGeom>
              <a:avLst/>
              <a:gdLst/>
              <a:ahLst/>
              <a:cxnLst/>
              <a:rect l="l" t="t" r="r" b="b"/>
              <a:pathLst>
                <a:path w="3914637" h="933074">
                  <a:moveTo>
                    <a:pt x="17189" y="0"/>
                  </a:moveTo>
                  <a:lnTo>
                    <a:pt x="3897449" y="0"/>
                  </a:lnTo>
                  <a:cubicBezTo>
                    <a:pt x="3902008" y="0"/>
                    <a:pt x="3906379" y="1811"/>
                    <a:pt x="3909603" y="5034"/>
                  </a:cubicBezTo>
                  <a:cubicBezTo>
                    <a:pt x="3912826" y="8258"/>
                    <a:pt x="3914637" y="12630"/>
                    <a:pt x="3914637" y="17189"/>
                  </a:cubicBezTo>
                  <a:lnTo>
                    <a:pt x="3914637" y="915885"/>
                  </a:lnTo>
                  <a:cubicBezTo>
                    <a:pt x="3914637" y="925378"/>
                    <a:pt x="3906942" y="933074"/>
                    <a:pt x="3897449" y="933074"/>
                  </a:cubicBezTo>
                  <a:lnTo>
                    <a:pt x="17189" y="933074"/>
                  </a:lnTo>
                  <a:cubicBezTo>
                    <a:pt x="12630" y="933074"/>
                    <a:pt x="8258" y="931263"/>
                    <a:pt x="5034" y="928039"/>
                  </a:cubicBezTo>
                  <a:cubicBezTo>
                    <a:pt x="1811" y="924816"/>
                    <a:pt x="0" y="920444"/>
                    <a:pt x="0" y="915885"/>
                  </a:cubicBezTo>
                  <a:lnTo>
                    <a:pt x="0" y="17189"/>
                  </a:lnTo>
                  <a:cubicBezTo>
                    <a:pt x="0" y="7696"/>
                    <a:pt x="7696" y="0"/>
                    <a:pt x="1718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914638" cy="9711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1768309" y="3345029"/>
            <a:ext cx="7011542" cy="7128185"/>
          </a:xfrm>
          <a:custGeom>
            <a:avLst/>
            <a:gdLst/>
            <a:ahLst/>
            <a:cxnLst/>
            <a:rect l="l" t="t" r="r" b="b"/>
            <a:pathLst>
              <a:path w="7011542" h="7128185">
                <a:moveTo>
                  <a:pt x="0" y="0"/>
                </a:moveTo>
                <a:lnTo>
                  <a:pt x="7011542" y="0"/>
                </a:lnTo>
                <a:lnTo>
                  <a:pt x="7011542" y="7128186"/>
                </a:lnTo>
                <a:lnTo>
                  <a:pt x="0" y="7128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104809" y="1987547"/>
            <a:ext cx="811119" cy="811119"/>
          </a:xfrm>
          <a:custGeom>
            <a:avLst/>
            <a:gdLst/>
            <a:ahLst/>
            <a:cxnLst/>
            <a:rect l="l" t="t" r="r" b="b"/>
            <a:pathLst>
              <a:path w="811119" h="811119">
                <a:moveTo>
                  <a:pt x="0" y="0"/>
                </a:moveTo>
                <a:lnTo>
                  <a:pt x="811118" y="0"/>
                </a:lnTo>
                <a:lnTo>
                  <a:pt x="811118" y="811118"/>
                </a:lnTo>
                <a:lnTo>
                  <a:pt x="0" y="8111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853819" y="682256"/>
            <a:ext cx="13656549" cy="2116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72"/>
              </a:lnSpc>
            </a:pPr>
            <a:r>
              <a:rPr lang="en-US" sz="405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Oh, man! My muffin. Oh, my head! My muffin, my head! And I stepped on my muffin! And my head and my muffin.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339588" y="2281962"/>
            <a:ext cx="9449296" cy="1547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09"/>
              </a:lnSpc>
            </a:pPr>
            <a:r>
              <a:rPr lang="en-US" sz="293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Ah, cara! Meu Muffin. </a:t>
            </a:r>
          </a:p>
          <a:p>
            <a:pPr algn="r">
              <a:lnSpc>
                <a:spcPts val="4109"/>
              </a:lnSpc>
            </a:pPr>
            <a:r>
              <a:rPr lang="en-US" sz="293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Ai, minha cabeça! Meu muffin, minha cabeça! E eu pisei no meu muffin! E minha cabeça e meu muffin.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572326" y="4991478"/>
            <a:ext cx="12156879" cy="3828035"/>
            <a:chOff x="0" y="0"/>
            <a:chExt cx="3201812" cy="100820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201812" cy="1008207"/>
            </a:xfrm>
            <a:custGeom>
              <a:avLst/>
              <a:gdLst/>
              <a:ahLst/>
              <a:cxnLst/>
              <a:rect l="l" t="t" r="r" b="b"/>
              <a:pathLst>
                <a:path w="3201812" h="1008207">
                  <a:moveTo>
                    <a:pt x="21016" y="0"/>
                  </a:moveTo>
                  <a:lnTo>
                    <a:pt x="3180796" y="0"/>
                  </a:lnTo>
                  <a:cubicBezTo>
                    <a:pt x="3186370" y="0"/>
                    <a:pt x="3191715" y="2214"/>
                    <a:pt x="3195656" y="6155"/>
                  </a:cubicBezTo>
                  <a:cubicBezTo>
                    <a:pt x="3199598" y="10096"/>
                    <a:pt x="3201812" y="15442"/>
                    <a:pt x="3201812" y="21016"/>
                  </a:cubicBezTo>
                  <a:lnTo>
                    <a:pt x="3201812" y="987191"/>
                  </a:lnTo>
                  <a:cubicBezTo>
                    <a:pt x="3201812" y="992765"/>
                    <a:pt x="3199598" y="998110"/>
                    <a:pt x="3195656" y="1002051"/>
                  </a:cubicBezTo>
                  <a:cubicBezTo>
                    <a:pt x="3191715" y="1005993"/>
                    <a:pt x="3186370" y="1008207"/>
                    <a:pt x="3180796" y="1008207"/>
                  </a:cubicBezTo>
                  <a:lnTo>
                    <a:pt x="21016" y="1008207"/>
                  </a:lnTo>
                  <a:cubicBezTo>
                    <a:pt x="15442" y="1008207"/>
                    <a:pt x="10096" y="1005993"/>
                    <a:pt x="6155" y="1002051"/>
                  </a:cubicBezTo>
                  <a:cubicBezTo>
                    <a:pt x="2214" y="998110"/>
                    <a:pt x="0" y="992765"/>
                    <a:pt x="0" y="987191"/>
                  </a:cubicBezTo>
                  <a:lnTo>
                    <a:pt x="0" y="21016"/>
                  </a:lnTo>
                  <a:cubicBezTo>
                    <a:pt x="0" y="15442"/>
                    <a:pt x="2214" y="10096"/>
                    <a:pt x="6155" y="6155"/>
                  </a:cubicBezTo>
                  <a:cubicBezTo>
                    <a:pt x="10096" y="2214"/>
                    <a:pt x="15442" y="0"/>
                    <a:pt x="2101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3201812" cy="10463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42975" y="5253577"/>
            <a:ext cx="11152782" cy="2425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463"/>
              </a:lnSpc>
            </a:pPr>
            <a:r>
              <a:rPr lang="en-US" sz="461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Amy Santiago. She's got seven brothers, so she's always trying to prove she's tough.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42975" y="7342084"/>
            <a:ext cx="9484584" cy="1134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38"/>
              </a:lnSpc>
            </a:pPr>
            <a:r>
              <a:rPr lang="en-US" sz="324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Amy Santiago. Ela tem 7 irmãos. Então ela está sempre tentando provar que ela é durona.</a:t>
            </a:r>
          </a:p>
        </p:txBody>
      </p:sp>
      <p:sp>
        <p:nvSpPr>
          <p:cNvPr id="17" name="Freeform 17"/>
          <p:cNvSpPr/>
          <p:nvPr/>
        </p:nvSpPr>
        <p:spPr>
          <a:xfrm>
            <a:off x="268573" y="193768"/>
            <a:ext cx="2404271" cy="2444326"/>
          </a:xfrm>
          <a:custGeom>
            <a:avLst/>
            <a:gdLst/>
            <a:ahLst/>
            <a:cxnLst/>
            <a:rect l="l" t="t" r="r" b="b"/>
            <a:pathLst>
              <a:path w="2404271" h="2444326">
                <a:moveTo>
                  <a:pt x="0" y="0"/>
                </a:moveTo>
                <a:lnTo>
                  <a:pt x="2404271" y="0"/>
                </a:lnTo>
                <a:lnTo>
                  <a:pt x="2404271" y="2444326"/>
                </a:lnTo>
                <a:lnTo>
                  <a:pt x="0" y="24443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966" b="-6197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2181482" y="3982274"/>
            <a:ext cx="2663889" cy="2926848"/>
          </a:xfrm>
          <a:custGeom>
            <a:avLst/>
            <a:gdLst/>
            <a:ahLst/>
            <a:cxnLst/>
            <a:rect l="l" t="t" r="r" b="b"/>
            <a:pathLst>
              <a:path w="2663889" h="2926848">
                <a:moveTo>
                  <a:pt x="0" y="0"/>
                </a:moveTo>
                <a:lnTo>
                  <a:pt x="2663889" y="0"/>
                </a:lnTo>
                <a:lnTo>
                  <a:pt x="2663889" y="2926848"/>
                </a:lnTo>
                <a:lnTo>
                  <a:pt x="0" y="29268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35435" y="890629"/>
            <a:ext cx="9717134" cy="1860540"/>
            <a:chOff x="0" y="0"/>
            <a:chExt cx="2559245" cy="4900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9245" cy="490019"/>
            </a:xfrm>
            <a:custGeom>
              <a:avLst/>
              <a:gdLst/>
              <a:ahLst/>
              <a:cxnLst/>
              <a:rect l="l" t="t" r="r" b="b"/>
              <a:pathLst>
                <a:path w="2559245" h="490019">
                  <a:moveTo>
                    <a:pt x="26292" y="0"/>
                  </a:moveTo>
                  <a:lnTo>
                    <a:pt x="2532953" y="0"/>
                  </a:lnTo>
                  <a:cubicBezTo>
                    <a:pt x="2547474" y="0"/>
                    <a:pt x="2559245" y="11771"/>
                    <a:pt x="2559245" y="26292"/>
                  </a:cubicBezTo>
                  <a:lnTo>
                    <a:pt x="2559245" y="463727"/>
                  </a:lnTo>
                  <a:cubicBezTo>
                    <a:pt x="2559245" y="478247"/>
                    <a:pt x="2547474" y="490019"/>
                    <a:pt x="2532953" y="490019"/>
                  </a:cubicBezTo>
                  <a:lnTo>
                    <a:pt x="26292" y="490019"/>
                  </a:lnTo>
                  <a:cubicBezTo>
                    <a:pt x="11771" y="490019"/>
                    <a:pt x="0" y="478247"/>
                    <a:pt x="0" y="463727"/>
                  </a:cubicBezTo>
                  <a:lnTo>
                    <a:pt x="0" y="26292"/>
                  </a:lnTo>
                  <a:cubicBezTo>
                    <a:pt x="0" y="11771"/>
                    <a:pt x="11771" y="0"/>
                    <a:pt x="2629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559245" cy="5281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184355" y="3906481"/>
            <a:ext cx="2982130" cy="7069706"/>
          </a:xfrm>
          <a:custGeom>
            <a:avLst/>
            <a:gdLst/>
            <a:ahLst/>
            <a:cxnLst/>
            <a:rect l="l" t="t" r="r" b="b"/>
            <a:pathLst>
              <a:path w="2982130" h="7069706">
                <a:moveTo>
                  <a:pt x="0" y="0"/>
                </a:moveTo>
                <a:lnTo>
                  <a:pt x="2982131" y="0"/>
                </a:lnTo>
                <a:lnTo>
                  <a:pt x="2982131" y="7069706"/>
                </a:lnTo>
                <a:lnTo>
                  <a:pt x="0" y="70697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2624" y="3741196"/>
            <a:ext cx="2176184" cy="7623576"/>
          </a:xfrm>
          <a:custGeom>
            <a:avLst/>
            <a:gdLst/>
            <a:ahLst/>
            <a:cxnLst/>
            <a:rect l="l" t="t" r="r" b="b"/>
            <a:pathLst>
              <a:path w="2176184" h="7623576">
                <a:moveTo>
                  <a:pt x="0" y="0"/>
                </a:moveTo>
                <a:lnTo>
                  <a:pt x="2176185" y="0"/>
                </a:lnTo>
                <a:lnTo>
                  <a:pt x="2176185" y="7623576"/>
                </a:lnTo>
                <a:lnTo>
                  <a:pt x="0" y="76235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797776" y="4217558"/>
            <a:ext cx="811119" cy="811119"/>
          </a:xfrm>
          <a:custGeom>
            <a:avLst/>
            <a:gdLst/>
            <a:ahLst/>
            <a:cxnLst/>
            <a:rect l="l" t="t" r="r" b="b"/>
            <a:pathLst>
              <a:path w="811119" h="811119">
                <a:moveTo>
                  <a:pt x="0" y="0"/>
                </a:moveTo>
                <a:lnTo>
                  <a:pt x="811118" y="0"/>
                </a:lnTo>
                <a:lnTo>
                  <a:pt x="811118" y="811119"/>
                </a:lnTo>
                <a:lnTo>
                  <a:pt x="0" y="81111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846530" y="1017253"/>
            <a:ext cx="7833323" cy="743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85"/>
              </a:lnSpc>
            </a:pPr>
            <a:r>
              <a:rPr lang="en-US" sz="434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Careful. That stuff's pretty hot.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962400" y="1805707"/>
            <a:ext cx="7310611" cy="6218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15"/>
              </a:lnSpc>
              <a:spcBef>
                <a:spcPct val="0"/>
              </a:spcBef>
            </a:pPr>
            <a:r>
              <a:rPr lang="en-US" sz="3653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Cuidado</a:t>
            </a:r>
            <a:r>
              <a:rPr lang="en-US" sz="365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653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365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53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aí</a:t>
            </a:r>
            <a:r>
              <a:rPr lang="en-US" sz="365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3653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365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picante.</a:t>
            </a:r>
          </a:p>
        </p:txBody>
      </p:sp>
      <p:sp>
        <p:nvSpPr>
          <p:cNvPr id="10" name="Freeform 10"/>
          <p:cNvSpPr/>
          <p:nvPr/>
        </p:nvSpPr>
        <p:spPr>
          <a:xfrm>
            <a:off x="379319" y="187419"/>
            <a:ext cx="2418457" cy="2563750"/>
          </a:xfrm>
          <a:custGeom>
            <a:avLst/>
            <a:gdLst/>
            <a:ahLst/>
            <a:cxnLst/>
            <a:rect l="l" t="t" r="r" b="b"/>
            <a:pathLst>
              <a:path w="2418457" h="2563750">
                <a:moveTo>
                  <a:pt x="0" y="0"/>
                </a:moveTo>
                <a:lnTo>
                  <a:pt x="2418457" y="0"/>
                </a:lnTo>
                <a:lnTo>
                  <a:pt x="2418457" y="2563750"/>
                </a:lnTo>
                <a:lnTo>
                  <a:pt x="0" y="25637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7994" r="-17994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0119180" y="2929679"/>
            <a:ext cx="3661654" cy="1623035"/>
            <a:chOff x="0" y="0"/>
            <a:chExt cx="964386" cy="42746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64386" cy="427466"/>
            </a:xfrm>
            <a:custGeom>
              <a:avLst/>
              <a:gdLst/>
              <a:ahLst/>
              <a:cxnLst/>
              <a:rect l="l" t="t" r="r" b="b"/>
              <a:pathLst>
                <a:path w="964386" h="427466">
                  <a:moveTo>
                    <a:pt x="69773" y="0"/>
                  </a:moveTo>
                  <a:lnTo>
                    <a:pt x="894614" y="0"/>
                  </a:lnTo>
                  <a:cubicBezTo>
                    <a:pt x="933148" y="0"/>
                    <a:pt x="964386" y="31238"/>
                    <a:pt x="964386" y="69773"/>
                  </a:cubicBezTo>
                  <a:lnTo>
                    <a:pt x="964386" y="357693"/>
                  </a:lnTo>
                  <a:cubicBezTo>
                    <a:pt x="964386" y="396228"/>
                    <a:pt x="933148" y="427466"/>
                    <a:pt x="894614" y="427466"/>
                  </a:cubicBezTo>
                  <a:lnTo>
                    <a:pt x="69773" y="427466"/>
                  </a:lnTo>
                  <a:cubicBezTo>
                    <a:pt x="31238" y="427466"/>
                    <a:pt x="0" y="396228"/>
                    <a:pt x="0" y="357693"/>
                  </a:cubicBezTo>
                  <a:lnTo>
                    <a:pt x="0" y="69773"/>
                  </a:lnTo>
                  <a:cubicBezTo>
                    <a:pt x="0" y="31238"/>
                    <a:pt x="31238" y="0"/>
                    <a:pt x="6977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964386" cy="4655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1026689" y="2990216"/>
            <a:ext cx="2165088" cy="743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85"/>
              </a:lnSpc>
            </a:pPr>
            <a:r>
              <a:rPr lang="en-US" sz="434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Oh, is it?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390633" y="3727188"/>
            <a:ext cx="1272112" cy="621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5"/>
              </a:lnSpc>
              <a:spcBef>
                <a:spcPct val="0"/>
              </a:spcBef>
            </a:pPr>
            <a:r>
              <a:rPr lang="en-US" sz="365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Ah, é?</a:t>
            </a:r>
          </a:p>
        </p:txBody>
      </p:sp>
      <p:sp>
        <p:nvSpPr>
          <p:cNvPr id="16" name="Freeform 16"/>
          <p:cNvSpPr/>
          <p:nvPr/>
        </p:nvSpPr>
        <p:spPr>
          <a:xfrm>
            <a:off x="13239402" y="1555547"/>
            <a:ext cx="2631363" cy="2748264"/>
          </a:xfrm>
          <a:custGeom>
            <a:avLst/>
            <a:gdLst/>
            <a:ahLst/>
            <a:cxnLst/>
            <a:rect l="l" t="t" r="r" b="b"/>
            <a:pathLst>
              <a:path w="2631363" h="2748264">
                <a:moveTo>
                  <a:pt x="0" y="0"/>
                </a:moveTo>
                <a:lnTo>
                  <a:pt x="2631364" y="0"/>
                </a:lnTo>
                <a:lnTo>
                  <a:pt x="2631364" y="2748264"/>
                </a:lnTo>
                <a:lnTo>
                  <a:pt x="0" y="274826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3705" b="-32392"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6286034" y="5590939"/>
            <a:ext cx="11370599" cy="4312481"/>
            <a:chOff x="0" y="0"/>
            <a:chExt cx="2994726" cy="113579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994726" cy="1135797"/>
            </a:xfrm>
            <a:custGeom>
              <a:avLst/>
              <a:gdLst/>
              <a:ahLst/>
              <a:cxnLst/>
              <a:rect l="l" t="t" r="r" b="b"/>
              <a:pathLst>
                <a:path w="2994726" h="1135797">
                  <a:moveTo>
                    <a:pt x="22469" y="0"/>
                  </a:moveTo>
                  <a:lnTo>
                    <a:pt x="2972257" y="0"/>
                  </a:lnTo>
                  <a:cubicBezTo>
                    <a:pt x="2984666" y="0"/>
                    <a:pt x="2994726" y="10060"/>
                    <a:pt x="2994726" y="22469"/>
                  </a:cubicBezTo>
                  <a:lnTo>
                    <a:pt x="2994726" y="1113329"/>
                  </a:lnTo>
                  <a:cubicBezTo>
                    <a:pt x="2994726" y="1119288"/>
                    <a:pt x="2992358" y="1125003"/>
                    <a:pt x="2988145" y="1129216"/>
                  </a:cubicBezTo>
                  <a:cubicBezTo>
                    <a:pt x="2983931" y="1133430"/>
                    <a:pt x="2978216" y="1135797"/>
                    <a:pt x="2972257" y="1135797"/>
                  </a:cubicBezTo>
                  <a:lnTo>
                    <a:pt x="22469" y="1135797"/>
                  </a:lnTo>
                  <a:cubicBezTo>
                    <a:pt x="10060" y="1135797"/>
                    <a:pt x="0" y="1125738"/>
                    <a:pt x="0" y="1113329"/>
                  </a:cubicBezTo>
                  <a:lnTo>
                    <a:pt x="0" y="22469"/>
                  </a:lnTo>
                  <a:cubicBezTo>
                    <a:pt x="0" y="16510"/>
                    <a:pt x="2367" y="10795"/>
                    <a:pt x="6581" y="6581"/>
                  </a:cubicBezTo>
                  <a:cubicBezTo>
                    <a:pt x="10795" y="2367"/>
                    <a:pt x="16510" y="0"/>
                    <a:pt x="2246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994726" cy="11738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763192" y="5867164"/>
            <a:ext cx="10669288" cy="2007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59"/>
              </a:lnSpc>
            </a:pPr>
            <a:r>
              <a:rPr lang="en-US" sz="382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She and Peralta have some big bet over who gets more arrests this year. Ever since the bet, their numbers have gone way up.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556541" y="7989260"/>
            <a:ext cx="9702759" cy="1617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301"/>
              </a:lnSpc>
            </a:pPr>
            <a:r>
              <a:rPr lang="en-US" sz="307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Ela e o Peralta tem uma grande </a:t>
            </a:r>
          </a:p>
          <a:p>
            <a:pPr algn="r">
              <a:lnSpc>
                <a:spcPts val="4301"/>
              </a:lnSpc>
            </a:pPr>
            <a:r>
              <a:rPr lang="en-US" sz="307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aposta sobre quem faz mais prisões esse ano. </a:t>
            </a:r>
          </a:p>
          <a:p>
            <a:pPr algn="r">
              <a:lnSpc>
                <a:spcPts val="4301"/>
              </a:lnSpc>
            </a:pPr>
            <a:r>
              <a:rPr lang="en-US" sz="307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Desde a aposta os números deles subiram muito.</a:t>
            </a:r>
          </a:p>
        </p:txBody>
      </p:sp>
      <p:sp>
        <p:nvSpPr>
          <p:cNvPr id="22" name="Freeform 22"/>
          <p:cNvSpPr/>
          <p:nvPr/>
        </p:nvSpPr>
        <p:spPr>
          <a:xfrm>
            <a:off x="4346953" y="4552714"/>
            <a:ext cx="2358845" cy="2591692"/>
          </a:xfrm>
          <a:custGeom>
            <a:avLst/>
            <a:gdLst/>
            <a:ahLst/>
            <a:cxnLst/>
            <a:rect l="l" t="t" r="r" b="b"/>
            <a:pathLst>
              <a:path w="2358845" h="2591692">
                <a:moveTo>
                  <a:pt x="0" y="0"/>
                </a:moveTo>
                <a:lnTo>
                  <a:pt x="2358844" y="0"/>
                </a:lnTo>
                <a:lnTo>
                  <a:pt x="2358844" y="2591692"/>
                </a:lnTo>
                <a:lnTo>
                  <a:pt x="0" y="259169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0318" y="9694453"/>
            <a:ext cx="18690345" cy="778762"/>
            <a:chOff x="0" y="0"/>
            <a:chExt cx="4922560" cy="2051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22560" cy="205106"/>
            </a:xfrm>
            <a:custGeom>
              <a:avLst/>
              <a:gdLst/>
              <a:ahLst/>
              <a:cxnLst/>
              <a:rect l="l" t="t" r="r" b="b"/>
              <a:pathLst>
                <a:path w="4922560" h="205106">
                  <a:moveTo>
                    <a:pt x="0" y="0"/>
                  </a:moveTo>
                  <a:lnTo>
                    <a:pt x="4922560" y="0"/>
                  </a:lnTo>
                  <a:lnTo>
                    <a:pt x="4922560" y="205106"/>
                  </a:lnTo>
                  <a:lnTo>
                    <a:pt x="0" y="205106"/>
                  </a:lnTo>
                  <a:close/>
                </a:path>
              </a:pathLst>
            </a:custGeom>
            <a:solidFill>
              <a:srgbClr val="C4A58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22560" cy="2432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442006" y="4834338"/>
            <a:ext cx="16713469" cy="4888690"/>
          </a:xfrm>
          <a:custGeom>
            <a:avLst/>
            <a:gdLst/>
            <a:ahLst/>
            <a:cxnLst/>
            <a:rect l="l" t="t" r="r" b="b"/>
            <a:pathLst>
              <a:path w="16713469" h="4888690">
                <a:moveTo>
                  <a:pt x="0" y="0"/>
                </a:moveTo>
                <a:lnTo>
                  <a:pt x="16713469" y="0"/>
                </a:lnTo>
                <a:lnTo>
                  <a:pt x="16713469" y="4888690"/>
                </a:lnTo>
                <a:lnTo>
                  <a:pt x="0" y="4888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369979" y="3787340"/>
            <a:ext cx="13894015" cy="4472716"/>
            <a:chOff x="0" y="0"/>
            <a:chExt cx="3659329" cy="11779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59329" cy="1177999"/>
            </a:xfrm>
            <a:custGeom>
              <a:avLst/>
              <a:gdLst/>
              <a:ahLst/>
              <a:cxnLst/>
              <a:rect l="l" t="t" r="r" b="b"/>
              <a:pathLst>
                <a:path w="3659329" h="1177999">
                  <a:moveTo>
                    <a:pt x="18388" y="0"/>
                  </a:moveTo>
                  <a:lnTo>
                    <a:pt x="3640941" y="0"/>
                  </a:lnTo>
                  <a:cubicBezTo>
                    <a:pt x="3645818" y="0"/>
                    <a:pt x="3650495" y="1937"/>
                    <a:pt x="3653943" y="5386"/>
                  </a:cubicBezTo>
                  <a:cubicBezTo>
                    <a:pt x="3657391" y="8834"/>
                    <a:pt x="3659329" y="13511"/>
                    <a:pt x="3659329" y="18388"/>
                  </a:cubicBezTo>
                  <a:lnTo>
                    <a:pt x="3659329" y="1159611"/>
                  </a:lnTo>
                  <a:cubicBezTo>
                    <a:pt x="3659329" y="1169767"/>
                    <a:pt x="3651097" y="1177999"/>
                    <a:pt x="3640941" y="1177999"/>
                  </a:cubicBezTo>
                  <a:lnTo>
                    <a:pt x="18388" y="1177999"/>
                  </a:lnTo>
                  <a:cubicBezTo>
                    <a:pt x="8233" y="1177999"/>
                    <a:pt x="0" y="1169767"/>
                    <a:pt x="0" y="1159611"/>
                  </a:cubicBezTo>
                  <a:lnTo>
                    <a:pt x="0" y="18388"/>
                  </a:lnTo>
                  <a:cubicBezTo>
                    <a:pt x="0" y="8233"/>
                    <a:pt x="8233" y="0"/>
                    <a:pt x="1838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659329" cy="12160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015508" y="1028700"/>
            <a:ext cx="8418206" cy="1860540"/>
            <a:chOff x="0" y="0"/>
            <a:chExt cx="2217141" cy="49001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17141" cy="490019"/>
            </a:xfrm>
            <a:custGeom>
              <a:avLst/>
              <a:gdLst/>
              <a:ahLst/>
              <a:cxnLst/>
              <a:rect l="l" t="t" r="r" b="b"/>
              <a:pathLst>
                <a:path w="2217141" h="490019">
                  <a:moveTo>
                    <a:pt x="30349" y="0"/>
                  </a:moveTo>
                  <a:lnTo>
                    <a:pt x="2186792" y="0"/>
                  </a:lnTo>
                  <a:cubicBezTo>
                    <a:pt x="2203553" y="0"/>
                    <a:pt x="2217141" y="13588"/>
                    <a:pt x="2217141" y="30349"/>
                  </a:cubicBezTo>
                  <a:lnTo>
                    <a:pt x="2217141" y="459670"/>
                  </a:lnTo>
                  <a:cubicBezTo>
                    <a:pt x="2217141" y="476431"/>
                    <a:pt x="2203553" y="490019"/>
                    <a:pt x="2186792" y="490019"/>
                  </a:cubicBezTo>
                  <a:lnTo>
                    <a:pt x="30349" y="490019"/>
                  </a:lnTo>
                  <a:cubicBezTo>
                    <a:pt x="13588" y="490019"/>
                    <a:pt x="0" y="476431"/>
                    <a:pt x="0" y="459670"/>
                  </a:cubicBezTo>
                  <a:lnTo>
                    <a:pt x="0" y="30349"/>
                  </a:lnTo>
                  <a:cubicBezTo>
                    <a:pt x="0" y="13588"/>
                    <a:pt x="13588" y="0"/>
                    <a:pt x="303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217141" cy="5281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538421" y="1082275"/>
            <a:ext cx="5475535" cy="743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85"/>
              </a:lnSpc>
            </a:pPr>
            <a:r>
              <a:rPr lang="en-US" sz="434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Tell me about Peralta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907559" y="1892295"/>
            <a:ext cx="5119950" cy="621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5"/>
              </a:lnSpc>
              <a:spcBef>
                <a:spcPct val="0"/>
              </a:spcBef>
            </a:pPr>
            <a:r>
              <a:rPr lang="en-US" sz="365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 fale sobre o Peralta.</a:t>
            </a:r>
          </a:p>
        </p:txBody>
      </p:sp>
      <p:sp>
        <p:nvSpPr>
          <p:cNvPr id="14" name="Freeform 14"/>
          <p:cNvSpPr/>
          <p:nvPr/>
        </p:nvSpPr>
        <p:spPr>
          <a:xfrm>
            <a:off x="0" y="116630"/>
            <a:ext cx="2369440" cy="2369440"/>
          </a:xfrm>
          <a:custGeom>
            <a:avLst/>
            <a:gdLst/>
            <a:ahLst/>
            <a:cxnLst/>
            <a:rect l="l" t="t" r="r" b="b"/>
            <a:pathLst>
              <a:path w="2369440" h="2369440">
                <a:moveTo>
                  <a:pt x="0" y="0"/>
                </a:moveTo>
                <a:lnTo>
                  <a:pt x="2369440" y="0"/>
                </a:lnTo>
                <a:lnTo>
                  <a:pt x="2369440" y="2369440"/>
                </a:lnTo>
                <a:lnTo>
                  <a:pt x="0" y="23694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864316" y="3919964"/>
            <a:ext cx="12934425" cy="2116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666"/>
              </a:lnSpc>
            </a:pPr>
            <a:r>
              <a:rPr lang="en-US" sz="404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Jacob Peralta is my best detective. He likes putting away bad guys and he loves solving puzzles. The only puzzle he hasn't solved is how to grow up.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78591" y="6307486"/>
            <a:ext cx="10240110" cy="1675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61"/>
              </a:lnSpc>
            </a:pPr>
            <a:r>
              <a:rPr lang="en-US" sz="318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Jacob Peralta é meu melhor detective. Ele gosta de prender bandidos e ama resolver enigmas. O único enigma que ele não resolveu é como crescer.</a:t>
            </a:r>
          </a:p>
        </p:txBody>
      </p:sp>
      <p:sp>
        <p:nvSpPr>
          <p:cNvPr id="17" name="Freeform 17"/>
          <p:cNvSpPr/>
          <p:nvPr/>
        </p:nvSpPr>
        <p:spPr>
          <a:xfrm>
            <a:off x="14960471" y="2323916"/>
            <a:ext cx="2663889" cy="2926848"/>
          </a:xfrm>
          <a:custGeom>
            <a:avLst/>
            <a:gdLst/>
            <a:ahLst/>
            <a:cxnLst/>
            <a:rect l="l" t="t" r="r" b="b"/>
            <a:pathLst>
              <a:path w="2663889" h="2926848">
                <a:moveTo>
                  <a:pt x="0" y="0"/>
                </a:moveTo>
                <a:lnTo>
                  <a:pt x="2663889" y="0"/>
                </a:lnTo>
                <a:lnTo>
                  <a:pt x="2663889" y="2926848"/>
                </a:lnTo>
                <a:lnTo>
                  <a:pt x="0" y="29268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496</Words>
  <Application>Microsoft Office PowerPoint</Application>
  <PresentationFormat>Personalizar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5" baseType="lpstr">
      <vt:lpstr>Open Sans</vt:lpstr>
      <vt:lpstr>Public Sans</vt:lpstr>
      <vt:lpstr>Public Sans Medium</vt:lpstr>
      <vt:lpstr>Arial</vt:lpstr>
      <vt:lpstr>Calibri</vt:lpstr>
      <vt:lpstr>Livvic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B99 - intro lesson 1</dc:title>
  <cp:lastModifiedBy>Camila Ribas</cp:lastModifiedBy>
  <cp:revision>2</cp:revision>
  <dcterms:created xsi:type="dcterms:W3CDTF">2006-08-16T00:00:00Z</dcterms:created>
  <dcterms:modified xsi:type="dcterms:W3CDTF">2026-07-28T16:07:36Z</dcterms:modified>
  <dc:identifier>DAE1apjCZ74</dc:identifier>
</cp:coreProperties>
</file>